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16" r:id="rId2"/>
    <p:sldId id="266" r:id="rId3"/>
    <p:sldId id="257" r:id="rId4"/>
    <p:sldId id="281" r:id="rId5"/>
    <p:sldId id="282" r:id="rId6"/>
    <p:sldId id="259" r:id="rId7"/>
    <p:sldId id="271" r:id="rId8"/>
    <p:sldId id="260" r:id="rId9"/>
    <p:sldId id="272" r:id="rId10"/>
    <p:sldId id="283" r:id="rId11"/>
    <p:sldId id="313" r:id="rId12"/>
    <p:sldId id="311" r:id="rId13"/>
    <p:sldId id="312" r:id="rId14"/>
    <p:sldId id="261" r:id="rId15"/>
    <p:sldId id="302" r:id="rId16"/>
    <p:sldId id="279" r:id="rId17"/>
    <p:sldId id="303" r:id="rId18"/>
    <p:sldId id="262" r:id="rId19"/>
    <p:sldId id="274" r:id="rId20"/>
    <p:sldId id="263" r:id="rId21"/>
    <p:sldId id="264" r:id="rId22"/>
    <p:sldId id="306" r:id="rId23"/>
    <p:sldId id="276" r:id="rId24"/>
    <p:sldId id="307" r:id="rId25"/>
    <p:sldId id="308" r:id="rId26"/>
    <p:sldId id="309" r:id="rId27"/>
    <p:sldId id="310" r:id="rId28"/>
    <p:sldId id="319" r:id="rId29"/>
    <p:sldId id="305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9" autoAdjust="0"/>
    <p:restoredTop sz="94830"/>
  </p:normalViewPr>
  <p:slideViewPr>
    <p:cSldViewPr snapToGrid="0" snapToObjects="1">
      <p:cViewPr varScale="1">
        <p:scale>
          <a:sx n="109" d="100"/>
          <a:sy n="10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0360841B-B70E-8742-80F7-DDEF7552DBAB}" type="datetime3">
              <a:rPr lang="en-US" smtClean="0"/>
              <a:t>30 January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FC97-14E3-CB44-92B1-FA1EBAFD0195}" type="datetime3">
              <a:rPr lang="en-US" smtClean="0"/>
              <a:t>30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DD57-63B6-6444-B7FE-62BB2868B0B2}" type="datetime3">
              <a:rPr lang="en-US" smtClean="0"/>
              <a:t>30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83A1-43C8-984C-A7BB-C520146BE963}" type="datetime3">
              <a:rPr lang="en-US" smtClean="0"/>
              <a:t>30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0382-0CBA-A44B-BB6A-4083B33D25D0}" type="datetime3">
              <a:rPr lang="en-US" smtClean="0"/>
              <a:t>30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FE05-97F8-9144-8049-8E268B6AFCF5}" type="datetime3">
              <a:rPr lang="en-US" smtClean="0"/>
              <a:t>30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07E6-2E59-1942-A4C8-C7637F4A7019}" type="datetime3">
              <a:rPr lang="en-US" smtClean="0"/>
              <a:t>30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A95C-A314-6049-A6A4-81F613B932F4}" type="datetime3">
              <a:rPr lang="en-US" smtClean="0"/>
              <a:t>30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BBF9-AC8B-324E-B7F9-E06CF9B14B6E}" type="datetime3">
              <a:rPr lang="en-US" smtClean="0"/>
              <a:t>30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EE7B-EBEF-4040-A3D3-23A99242F9AC}" type="datetime3">
              <a:rPr lang="en-US" smtClean="0"/>
              <a:t>30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6407-050E-F542-A982-410DF81C0FB1}" type="datetime3">
              <a:rPr lang="en-US" smtClean="0"/>
              <a:t>30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3DB-9EC9-9E42-9075-725E4944A7EA}" type="datetime3">
              <a:rPr lang="en-US" smtClean="0"/>
              <a:t>30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2145"/>
          <a:stretch/>
        </p:blipFill>
        <p:spPr>
          <a:xfrm>
            <a:off x="0" y="-36307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90B5BBC-2CC8-5643-9B3C-ACA1064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52ADCEF-11F9-DA40-8765-D93EF748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9420498-FE01-1249-B43E-22826CC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585A2DB-CCFC-3849-AFD4-E43D8474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7F7C5BF-CED4-CA49-B9F6-3B406222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B46BBA8-E0D7-1047-9505-886111B3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782" b="1"/>
          <a:stretch/>
        </p:blipFill>
        <p:spPr>
          <a:xfrm>
            <a:off x="320041" y="320039"/>
            <a:ext cx="11550395" cy="39885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DE53A2F-594B-8647-B009-78836BF4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3" b="1"/>
          <a:stretch/>
        </p:blipFill>
        <p:spPr>
          <a:xfrm>
            <a:off x="320040" y="320039"/>
            <a:ext cx="11550396" cy="375314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22C2BA-0D17-DE4A-AAC2-A0E522D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D3FCF97-EC2E-AA41-9C02-32C3EF12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DF0E047-DDCF-CD44-889C-9D8E471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02F11F1-0BEE-7248-91D5-7488958C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 dirty="0">
                <a:solidFill>
                  <a:srgbClr val="FFFFFF"/>
                </a:solidFill>
              </a:rPr>
              <a:t>, or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valgrind</a:t>
            </a:r>
            <a:endParaRPr lang="en-US" sz="20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312DE9E-6AA0-1541-9040-17E3636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FCBF1A6-6187-F746-ABF6-D59508E2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0519D5A-F7FF-1040-BA10-EA681E17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39D25-F6C3-49C6-9DCC-F22D92A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A2B32-FA4E-4012-AA9A-472286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3459" y="699898"/>
            <a:ext cx="2842483" cy="10108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B5ED8-112D-4362-947F-A3C0636F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550557" y="5125911"/>
            <a:ext cx="2842481" cy="10316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0855A-CFDE-4C18-8007-CC1D26F55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BB53B8-8E55-1E47-B119-78067B56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E76011F-1DD8-A742-9DAB-B00B488D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AC82D74-9171-4746-AFBE-D6B04C50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4E178C-EAFF-E64B-9726-475C0398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90758E-27DB-F144-B00E-8AA51466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3AF8FA3-178C-DC4B-AC08-8B45A65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B1F131F3-480A-A047-9339-E50DCA72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6D18F0F-C69E-104B-A0F6-7E080288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B08CD6-940B-014C-B26E-97B5445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5662D11-7C3B-0D48-9F05-B88DB57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 with access to </a:t>
            </a:r>
            <a:r>
              <a:rPr lang="en-US" sz="2200"/>
              <a:t>the pointer.</a:t>
            </a:r>
            <a:endParaRPr lang="en-US" sz="2200" dirty="0"/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99635B7-36E6-1443-B1E4-25A4800C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>
                <a:latin typeface="Courier" pitchFamily="2" charset="0"/>
              </a:rPr>
              <a:t>void* malloc(size_t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D8D5E32-C75B-8E44-A7AD-ABB8ED3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D296282-FC26-1C41-B4ED-08D84BF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0346FB-2314-6547-9C2D-D7D02D91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465263-C235-2249-AB90-49329F8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1768</Words>
  <Application>Microsoft Macintosh PowerPoint</Application>
  <PresentationFormat>Widescreen</PresentationFormat>
  <Paragraphs>223</Paragraphs>
  <Slides>30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Helvetica Neue Medium</vt:lpstr>
      <vt:lpstr>Tw Cen MT</vt:lpstr>
      <vt:lpstr>Office Theme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Darrell Long</cp:lastModifiedBy>
  <cp:revision>10</cp:revision>
  <dcterms:created xsi:type="dcterms:W3CDTF">2020-01-04T05:09:42Z</dcterms:created>
  <dcterms:modified xsi:type="dcterms:W3CDTF">2022-01-31T05:04:38Z</dcterms:modified>
</cp:coreProperties>
</file>